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37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AD8ED-C0A7-4E4F-B9AB-CD1D6CCF628D}" type="datetimeFigureOut">
              <a:rPr lang="en-GB" smtClean="0"/>
              <a:t>31/08/2016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55C82-5F5C-4FC4-830E-00761553FA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96879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AD8ED-C0A7-4E4F-B9AB-CD1D6CCF628D}" type="datetimeFigureOut">
              <a:rPr lang="en-GB" smtClean="0"/>
              <a:t>31/08/2016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55C82-5F5C-4FC4-830E-00761553FA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874659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AD8ED-C0A7-4E4F-B9AB-CD1D6CCF628D}" type="datetimeFigureOut">
              <a:rPr lang="en-GB" smtClean="0"/>
              <a:t>31/08/2016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55C82-5F5C-4FC4-830E-00761553FA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036265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AD8ED-C0A7-4E4F-B9AB-CD1D6CCF628D}" type="datetimeFigureOut">
              <a:rPr lang="en-GB" smtClean="0"/>
              <a:t>31/08/2016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55C82-5F5C-4FC4-830E-00761553FA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87509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AD8ED-C0A7-4E4F-B9AB-CD1D6CCF628D}" type="datetimeFigureOut">
              <a:rPr lang="en-GB" smtClean="0"/>
              <a:t>31/08/2016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55C82-5F5C-4FC4-830E-00761553FA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01123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AD8ED-C0A7-4E4F-B9AB-CD1D6CCF628D}" type="datetimeFigureOut">
              <a:rPr lang="en-GB" smtClean="0"/>
              <a:t>31/08/2016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55C82-5F5C-4FC4-830E-00761553FA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12732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AD8ED-C0A7-4E4F-B9AB-CD1D6CCF628D}" type="datetimeFigureOut">
              <a:rPr lang="en-GB" smtClean="0"/>
              <a:t>31/08/2016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55C82-5F5C-4FC4-830E-00761553FA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9748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AD8ED-C0A7-4E4F-B9AB-CD1D6CCF628D}" type="datetimeFigureOut">
              <a:rPr lang="en-GB" smtClean="0"/>
              <a:t>31/08/2016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55C82-5F5C-4FC4-830E-00761553FA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7652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AD8ED-C0A7-4E4F-B9AB-CD1D6CCF628D}" type="datetimeFigureOut">
              <a:rPr lang="en-GB" smtClean="0"/>
              <a:t>31/08/2016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55C82-5F5C-4FC4-830E-00761553FA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0762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AD8ED-C0A7-4E4F-B9AB-CD1D6CCF628D}" type="datetimeFigureOut">
              <a:rPr lang="en-GB" smtClean="0"/>
              <a:t>31/08/2016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55C82-5F5C-4FC4-830E-00761553FA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58375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AD8ED-C0A7-4E4F-B9AB-CD1D6CCF628D}" type="datetimeFigureOut">
              <a:rPr lang="en-GB" smtClean="0"/>
              <a:t>31/08/2016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155C82-5F5C-4FC4-830E-00761553FA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52196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2AD8ED-C0A7-4E4F-B9AB-CD1D6CCF628D}" type="datetimeFigureOut">
              <a:rPr lang="en-GB" smtClean="0"/>
              <a:t>31/08/2016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155C82-5F5C-4FC4-830E-00761553FA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1520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0533" y="804333"/>
            <a:ext cx="7159276" cy="4813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6221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Volvo Car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Greenwood, Bruce</dc:creator>
  <cp:lastModifiedBy>Greenwood, Bruce</cp:lastModifiedBy>
  <cp:revision>1</cp:revision>
  <dcterms:created xsi:type="dcterms:W3CDTF">2016-08-31T15:59:24Z</dcterms:created>
  <dcterms:modified xsi:type="dcterms:W3CDTF">2016-08-31T15:59:38Z</dcterms:modified>
</cp:coreProperties>
</file>